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6" r:id="rId1"/>
  </p:sldMasterIdLst>
  <p:notesMasterIdLst>
    <p:notesMasterId r:id="rId8"/>
  </p:notesMasterIdLst>
  <p:sldIdLst>
    <p:sldId id="262" r:id="rId2"/>
    <p:sldId id="259" r:id="rId3"/>
    <p:sldId id="257" r:id="rId4"/>
    <p:sldId id="258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7"/>
    <p:restoredTop sz="94662"/>
  </p:normalViewPr>
  <p:slideViewPr>
    <p:cSldViewPr snapToGrid="0" snapToObjects="1">
      <p:cViewPr varScale="1">
        <p:scale>
          <a:sx n="121" d="100"/>
          <a:sy n="121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C4E86-BF65-9042-9651-A675428549D5}" type="datetimeFigureOut">
              <a:rPr lang="en-US" smtClean="0"/>
              <a:t>2/14/18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FAF98-6825-AB46-B592-4FBEEE3F5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2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53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34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5608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49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63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24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92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4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4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4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415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74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6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89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2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56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0D984-F3CE-EB4E-9DD6-D6882A78472A}" type="datetimeFigureOut">
              <a:rPr lang="en-US" smtClean="0"/>
              <a:t>2/14/18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F9FDB-7B9F-804F-9540-56F966FCD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1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932CA-FA39-F04C-9186-39F6C56FB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Key Problems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452A1-30B2-274F-90A6-D11E7E0FF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PT Conference day</a:t>
            </a:r>
          </a:p>
          <a:p>
            <a:r>
              <a:rPr lang="en-US" dirty="0"/>
              <a:t>Unique Meetings (behavioral, performance, other)</a:t>
            </a:r>
          </a:p>
        </p:txBody>
      </p:sp>
    </p:spTree>
    <p:extLst>
      <p:ext uri="{BB962C8B-B14F-4D97-AF65-F5344CB8AC3E}">
        <p14:creationId xmlns:p14="http://schemas.microsoft.com/office/powerpoint/2010/main" val="2964003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40576-C424-0A4E-B2CD-B851C969C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6D205-F6E7-0241-B3AE-AD74AB24E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Teachers aren’t scheduling meetings</a:t>
            </a:r>
          </a:p>
          <a:p>
            <a:r>
              <a:rPr lang="en-US" dirty="0"/>
              <a:t>Parents want to reach out/ communicate with teachers </a:t>
            </a:r>
          </a:p>
          <a:p>
            <a:r>
              <a:rPr lang="en-US" dirty="0"/>
              <a:t>School admins schedule most meetings</a:t>
            </a:r>
          </a:p>
          <a:p>
            <a:r>
              <a:rPr lang="en-US" dirty="0"/>
              <a:t>Parent teacher day is controlled chaos</a:t>
            </a:r>
          </a:p>
          <a:p>
            <a:r>
              <a:rPr lang="en-US" dirty="0"/>
              <a:t>Unique meetings are often behavioral or problem meetings, not a frequent occurrence. Higher grade levels are different from lower</a:t>
            </a:r>
          </a:p>
        </p:txBody>
      </p:sp>
    </p:spTree>
    <p:extLst>
      <p:ext uri="{BB962C8B-B14F-4D97-AF65-F5344CB8AC3E}">
        <p14:creationId xmlns:p14="http://schemas.microsoft.com/office/powerpoint/2010/main" val="3257510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6E226-0847-6449-AF6F-AFFBD88E9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They Meet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C3326-EB10-B643-B9A4-6C975ABEE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Teachers have 2-3 parent teacher conference days per year</a:t>
            </a:r>
          </a:p>
          <a:p>
            <a:pPr lvl="1"/>
            <a:r>
              <a:rPr lang="en-US" dirty="0"/>
              <a:t>Meetings are setup by the school secretary and staff</a:t>
            </a:r>
          </a:p>
          <a:p>
            <a:pPr lvl="1"/>
            <a:r>
              <a:rPr lang="en-US" dirty="0"/>
              <a:t>20-200 average meetings are setup</a:t>
            </a:r>
          </a:p>
          <a:p>
            <a:pPr lvl="1"/>
            <a:r>
              <a:rPr lang="en-US" dirty="0"/>
              <a:t>Each district has different sign up processes</a:t>
            </a:r>
          </a:p>
          <a:p>
            <a:r>
              <a:rPr lang="en-US" dirty="0"/>
              <a:t>Behavioral/Unique meetings per student are scheduled only when needed.</a:t>
            </a:r>
          </a:p>
          <a:p>
            <a:pPr lvl="1"/>
            <a:r>
              <a:rPr lang="en-US" dirty="0"/>
              <a:t>Each teacher has maybe 20 per year when managing 4 classes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717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5F447-D454-D141-B83F-79C4B69AF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2D500-A83C-0B40-BE11-EC091DCF7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Behavioral/Unique meetings</a:t>
            </a:r>
          </a:p>
          <a:p>
            <a:pPr lvl="1"/>
            <a:r>
              <a:rPr lang="en-US" dirty="0"/>
              <a:t>Parents typically meet with more than just one teacher. Occasionally with guidance cons. </a:t>
            </a:r>
          </a:p>
          <a:p>
            <a:pPr lvl="1"/>
            <a:r>
              <a:rPr lang="en-US" dirty="0"/>
              <a:t>Behavioral teachers are the most likely to benefit from current design</a:t>
            </a:r>
          </a:p>
          <a:p>
            <a:pPr lvl="1"/>
            <a:r>
              <a:rPr lang="en-US" dirty="0"/>
              <a:t>Reoccurring meetings are nearly always default when first scheduled</a:t>
            </a:r>
          </a:p>
          <a:p>
            <a:r>
              <a:rPr lang="en-US" dirty="0"/>
              <a:t>PT Conferences</a:t>
            </a:r>
          </a:p>
          <a:p>
            <a:pPr lvl="1"/>
            <a:r>
              <a:rPr lang="en-US" dirty="0"/>
              <a:t>End around 7</a:t>
            </a:r>
            <a:r>
              <a:rPr lang="en-US" baseline="30000" dirty="0"/>
              <a:t>th</a:t>
            </a:r>
            <a:r>
              <a:rPr lang="en-US" dirty="0"/>
              <a:t> grade. Only B/U meetings persist. </a:t>
            </a:r>
          </a:p>
          <a:p>
            <a:pPr lvl="1"/>
            <a:endParaRPr lang="en-US" dirty="0"/>
          </a:p>
          <a:p>
            <a:r>
              <a:rPr lang="en-US" dirty="0"/>
              <a:t>Most failed meetings are due to parent availability</a:t>
            </a:r>
          </a:p>
          <a:p>
            <a:r>
              <a:rPr lang="en-US" dirty="0"/>
              <a:t>Scheduling is painful for all </a:t>
            </a:r>
          </a:p>
        </p:txBody>
      </p:sp>
    </p:spTree>
    <p:extLst>
      <p:ext uri="{BB962C8B-B14F-4D97-AF65-F5344CB8AC3E}">
        <p14:creationId xmlns:p14="http://schemas.microsoft.com/office/powerpoint/2010/main" val="2261568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FA661-F516-EF40-8582-DF1DAD78C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F0858-1F1A-104A-828B-E8CF53ED5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14398"/>
          </a:xfrm>
        </p:spPr>
        <p:txBody>
          <a:bodyPr>
            <a:normAutofit fontScale="62500" lnSpcReduction="20000"/>
          </a:bodyPr>
          <a:lstStyle/>
          <a:p>
            <a:pPr marL="285750" indent="-285750"/>
            <a:r>
              <a:rPr lang="en-US" dirty="0"/>
              <a:t>As a teacher, I want parents to have the ability to requests meetings with me.</a:t>
            </a:r>
          </a:p>
          <a:p>
            <a:pPr marL="285750" indent="-285750"/>
            <a:r>
              <a:rPr lang="en-US" dirty="0"/>
              <a:t>As a teacher, I want to allow for remote meetings for parents who have difficulty with scheduling.</a:t>
            </a:r>
          </a:p>
          <a:p>
            <a:pPr marL="285750" indent="-285750"/>
            <a:r>
              <a:rPr lang="en-US" dirty="0"/>
              <a:t>As a teacher, I want better access and knowledge around my parent teacher day(s) conferences. </a:t>
            </a:r>
          </a:p>
          <a:p>
            <a:pPr marL="285750" indent="-285750"/>
            <a:r>
              <a:rPr lang="en-US" dirty="0"/>
              <a:t>As a teacher, I want all of my meetings in one organized location. </a:t>
            </a:r>
          </a:p>
          <a:p>
            <a:pPr marL="285750" indent="-285750"/>
            <a:r>
              <a:rPr lang="en-US" dirty="0"/>
              <a:t>As a teacher, I want to be able to more informally meet and/or communicate with parents.</a:t>
            </a:r>
          </a:p>
          <a:p>
            <a:pPr marL="285750" indent="-285750"/>
            <a:endParaRPr lang="en-US" dirty="0"/>
          </a:p>
          <a:p>
            <a:pPr marL="285750" indent="-285750"/>
            <a:r>
              <a:rPr lang="en-US" dirty="0"/>
              <a:t>As a school administrator, I need to schedule a large amount of meetings in a small time frame with multiple parents and teachers</a:t>
            </a:r>
          </a:p>
          <a:p>
            <a:pPr marL="285750" indent="-285750"/>
            <a:r>
              <a:rPr lang="en-US" dirty="0"/>
              <a:t>As a school administrator, I need to schedule parent teacher meetings when requests arrive. </a:t>
            </a:r>
          </a:p>
          <a:p>
            <a:pPr marL="285750" indent="-285750"/>
            <a:endParaRPr lang="en-US" dirty="0"/>
          </a:p>
          <a:p>
            <a:pPr marL="285750" indent="-285750"/>
            <a:r>
              <a:rPr lang="en-US" dirty="0"/>
              <a:t>As a parent, I need an easy way to schedule meetings with teachers when requested by the school. </a:t>
            </a:r>
          </a:p>
          <a:p>
            <a:pPr marL="285750" indent="-285750"/>
            <a:r>
              <a:rPr lang="en-US" dirty="0"/>
              <a:t>As a parent, I want to be able to request meetings with my students teacher(s). </a:t>
            </a:r>
          </a:p>
          <a:p>
            <a:pPr marL="285750" indent="-285750"/>
            <a:r>
              <a:rPr lang="en-US" dirty="0"/>
              <a:t>As a parent, I want to be able to attend all meetings remote or allow my spouse to attend remotely. </a:t>
            </a:r>
          </a:p>
          <a:p>
            <a:pPr marL="285750" indent="-285750"/>
            <a:r>
              <a:rPr lang="en-US" dirty="0"/>
              <a:t>As a parent, I want to be able to send messages to my students teacher(s) [NOTE: BBCOMMS]</a:t>
            </a:r>
          </a:p>
        </p:txBody>
      </p:sp>
    </p:spTree>
    <p:extLst>
      <p:ext uri="{BB962C8B-B14F-4D97-AF65-F5344CB8AC3E}">
        <p14:creationId xmlns:p14="http://schemas.microsoft.com/office/powerpoint/2010/main" val="4150343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3F14C-E164-BE4F-ADB3-CC535CC8F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MVP Proposal(s)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738CD-08E1-2D4D-A16C-F9D613F13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Remote sessions via </a:t>
            </a:r>
            <a:r>
              <a:rPr lang="en-US" dirty="0" err="1"/>
              <a:t>collab</a:t>
            </a:r>
            <a:r>
              <a:rPr lang="en-US" dirty="0"/>
              <a:t> integration needs prioritized</a:t>
            </a:r>
          </a:p>
          <a:p>
            <a:r>
              <a:rPr lang="en-US" dirty="0"/>
              <a:t>Admin view and control, including assigning (modify existing design to be used by school admins, not much changing)</a:t>
            </a:r>
          </a:p>
          <a:p>
            <a:r>
              <a:rPr lang="en-US" dirty="0"/>
              <a:t>Office Hours / Open slots from Teacher</a:t>
            </a:r>
          </a:p>
          <a:p>
            <a:r>
              <a:rPr lang="en-US" dirty="0"/>
              <a:t>Request link at EU for parents to request </a:t>
            </a:r>
          </a:p>
          <a:p>
            <a:r>
              <a:rPr lang="en-US" dirty="0"/>
              <a:t>Leverage relational data from student, teacher, and parents throughout system</a:t>
            </a:r>
          </a:p>
        </p:txBody>
      </p:sp>
    </p:spTree>
    <p:extLst>
      <p:ext uri="{BB962C8B-B14F-4D97-AF65-F5344CB8AC3E}">
        <p14:creationId xmlns:p14="http://schemas.microsoft.com/office/powerpoint/2010/main" val="19342680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{D9F0C533-0619-1149-9E89-AD292D282976}tf10001057</Template>
  <TotalTime>7225</TotalTime>
  <Words>467</Words>
  <Application>Microsoft Macintosh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Berlin</vt:lpstr>
      <vt:lpstr>2 Key Problems </vt:lpstr>
      <vt:lpstr>Key Takeaways</vt:lpstr>
      <vt:lpstr>When They Meet </vt:lpstr>
      <vt:lpstr>Who is Meeting </vt:lpstr>
      <vt:lpstr>User Stories</vt:lpstr>
      <vt:lpstr>New MVP Proposal(s)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 Hulsizer</dc:creator>
  <cp:lastModifiedBy>Wes Hulsizer</cp:lastModifiedBy>
  <cp:revision>15</cp:revision>
  <dcterms:created xsi:type="dcterms:W3CDTF">2018-02-14T13:31:23Z</dcterms:created>
  <dcterms:modified xsi:type="dcterms:W3CDTF">2018-02-19T13:57:13Z</dcterms:modified>
</cp:coreProperties>
</file>